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32279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000" b="0" kern="1200" cap="all" spc="-100" baseline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  <a:ea typeface="+mn-ea"/>
                <a:cs typeface="+mn-cs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spc="9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  <a:prstGeom prst="rect">
            <a:avLst/>
          </a:prstGeo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59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560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0752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0830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  <a:prstGeom prst="rect">
            <a:avLst/>
          </a:prstGeo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55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39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225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653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776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90765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F923E0F-61CE-4204-A713-B21C47554789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99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E640346-54D1-433F-9198-53D2DC6A4A5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5992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5400" b="1" kern="1200" cap="none" spc="0" baseline="0" dirty="0">
          <a:solidFill>
            <a:schemeClr val="bg1"/>
          </a:solidFill>
          <a:effectLst/>
          <a:latin typeface="Lucida Handwriting" panose="03010101010101010101" pitchFamily="66" charset="0"/>
          <a:ea typeface="+mn-ea"/>
          <a:cs typeface="+mn-cs"/>
        </a:defRPr>
      </a:lvl1pPr>
    </p:titleStyle>
    <p:bodyStyle>
      <a:lvl1pPr marL="363538" indent="-363538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bg1"/>
        </a:buClr>
        <a:buSzPct val="114000"/>
        <a:buFont typeface="Wingdings" panose="05000000000000000000" pitchFamily="2" charset="2"/>
        <a:buChar char="J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Stoffe aus Samt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Unsere neue Kollektion</a:t>
            </a:r>
          </a:p>
        </p:txBody>
      </p:sp>
    </p:spTree>
    <p:extLst>
      <p:ext uri="{BB962C8B-B14F-4D97-AF65-F5344CB8AC3E}">
        <p14:creationId xmlns:p14="http://schemas.microsoft.com/office/powerpoint/2010/main" val="2201408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Unsere Angebote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56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Preisvorteile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14098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0</TotalTime>
  <Words>9</Words>
  <Application>Microsoft Office PowerPoint</Application>
  <PresentationFormat>Breitbild</PresentationFormat>
  <Paragraphs>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Lucida Handwriting</vt:lpstr>
      <vt:lpstr>Wingdings</vt:lpstr>
      <vt:lpstr>Savon</vt:lpstr>
      <vt:lpstr>Stoffe aus Samt</vt:lpstr>
      <vt:lpstr>Unsere Angebote</vt:lpstr>
      <vt:lpstr>Preisvorteile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fmp</dc:creator>
  <cp:lastModifiedBy>Marion Schröder</cp:lastModifiedBy>
  <cp:revision>6</cp:revision>
  <dcterms:created xsi:type="dcterms:W3CDTF">2014-02-23T14:41:01Z</dcterms:created>
  <dcterms:modified xsi:type="dcterms:W3CDTF">2017-02-05T09:37:46Z</dcterms:modified>
</cp:coreProperties>
</file>